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66" y="4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67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486400" cy="5486400"/>
          </a:xfrm>
          <a:prstGeom prst="ellipse">
            <a:avLst/>
          </a:prstGeom>
          <a:solidFill>
            <a:srgbClr val="161A4A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-2103120" y="4389120"/>
            <a:ext cx="4023360" cy="4023360"/>
          </a:xfrm>
          <a:prstGeom prst="ellipse">
            <a:avLst/>
          </a:prstGeom>
          <a:solidFill>
            <a:srgbClr val="161A4A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41732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606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EVALUATIESESSIE · MAX. 60 MINUTEN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02920" y="288036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Lessons Learned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548640" y="39776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Evaluatie van incidenten en oefeningen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8640" y="59893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VOORBEELDGEMEENTE · Business Continuity Management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470916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Titel evaluatie: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2468880" y="4965192"/>
            <a:ext cx="3931920" cy="0"/>
          </a:xfrm>
          <a:prstGeom prst="line">
            <a:avLst/>
          </a:prstGeom>
          <a:noFill/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8"/>
          <p:cNvSpPr/>
          <p:nvPr/>
        </p:nvSpPr>
        <p:spPr>
          <a:xfrm>
            <a:off x="548640" y="509320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Datum sessie: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2468880" y="5349240"/>
            <a:ext cx="3931920" cy="0"/>
          </a:xfrm>
          <a:prstGeom prst="line">
            <a:avLst/>
          </a:prstGeom>
          <a:noFill/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0"/>
          <p:cNvSpPr/>
          <p:nvPr/>
        </p:nvSpPr>
        <p:spPr>
          <a:xfrm>
            <a:off x="548640" y="547725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Facilitator: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2468880" y="5733288"/>
            <a:ext cx="3931920" cy="0"/>
          </a:xfrm>
          <a:prstGeom prst="line">
            <a:avLst/>
          </a:prstGeom>
          <a:noFill/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 1 · VOOR DE START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Uitgangspunten van deze sessie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Deze afspraken gelden de hele sessie en worden bij de opening hardop benoemd.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310128" cy="1874520"/>
          </a:xfrm>
          <a:prstGeom prst="roundRect">
            <a:avLst>
              <a:gd name="adj" fmla="val 3902"/>
            </a:avLst>
          </a:prstGeom>
          <a:solidFill>
            <a:srgbClr val="F7F8FC"/>
          </a:solidFill>
          <a:ln/>
          <a:effectLst>
            <a:outerShdw blurRad="88900" dist="25400" dir="5400000" algn="bl" rotWithShape="0">
              <a:srgbClr val="1E2761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777240" y="21945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331720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288036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Blameless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77240" y="3227832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op systemen, processen en besluiten — niet op individueel functioneren.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343400" y="1965960"/>
            <a:ext cx="3310128" cy="1874520"/>
          </a:xfrm>
          <a:prstGeom prst="roundRect">
            <a:avLst>
              <a:gd name="adj" fmla="val 3902"/>
            </a:avLst>
          </a:prstGeom>
          <a:solidFill>
            <a:srgbClr val="F7F8FC"/>
          </a:solidFill>
          <a:ln/>
          <a:effectLst>
            <a:outerShdw blurRad="88900" dist="25400" dir="5400000" algn="bl" rotWithShape="0">
              <a:srgbClr val="1E2761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1" name="Shape 8"/>
          <p:cNvSpPr/>
          <p:nvPr/>
        </p:nvSpPr>
        <p:spPr>
          <a:xfrm>
            <a:off x="4572000" y="21945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160" y="2331720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72000" y="288036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Feiten eerst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4572000" y="3227832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Eerst de tijdlijn reconstrueren, daarna pas oordelen en interpreteren.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138160" y="1965960"/>
            <a:ext cx="3310128" cy="1874520"/>
          </a:xfrm>
          <a:prstGeom prst="roundRect">
            <a:avLst>
              <a:gd name="adj" fmla="val 3902"/>
            </a:avLst>
          </a:prstGeom>
          <a:solidFill>
            <a:srgbClr val="F7F8FC"/>
          </a:solidFill>
          <a:ln/>
          <a:effectLst>
            <a:outerShdw blurRad="88900" dist="25400" dir="5400000" algn="bl" rotWithShape="0">
              <a:srgbClr val="1E2761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6" name="Shape 12"/>
          <p:cNvSpPr/>
          <p:nvPr/>
        </p:nvSpPr>
        <p:spPr>
          <a:xfrm>
            <a:off x="8366760" y="21945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920" y="2331720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66760" y="288036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 perspectieven tellen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8366760" y="3227832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Operationeel, tactisch én strategisch niveau komen aan bod.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548640" y="4160520"/>
            <a:ext cx="3310128" cy="1874520"/>
          </a:xfrm>
          <a:prstGeom prst="roundRect">
            <a:avLst>
              <a:gd name="adj" fmla="val 3902"/>
            </a:avLst>
          </a:prstGeom>
          <a:solidFill>
            <a:srgbClr val="F7F8FC"/>
          </a:solidFill>
          <a:ln/>
          <a:effectLst>
            <a:outerShdw blurRad="88900" dist="25400" dir="5400000" algn="bl" rotWithShape="0">
              <a:srgbClr val="1E2761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21" name="Shape 16"/>
          <p:cNvSpPr/>
          <p:nvPr/>
        </p:nvSpPr>
        <p:spPr>
          <a:xfrm>
            <a:off x="777240" y="438912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4526280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77240" y="507492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Concreet en actiegericht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777240" y="5422392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Elke les krijgt een eigenaar en een streefdatum.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4343400" y="4160520"/>
            <a:ext cx="3310128" cy="1874520"/>
          </a:xfrm>
          <a:prstGeom prst="roundRect">
            <a:avLst>
              <a:gd name="adj" fmla="val 3902"/>
            </a:avLst>
          </a:prstGeom>
          <a:solidFill>
            <a:srgbClr val="F7F8FC"/>
          </a:solidFill>
          <a:ln/>
          <a:effectLst>
            <a:outerShdw blurRad="88900" dist="25400" dir="5400000" algn="bl" rotWithShape="0">
              <a:srgbClr val="1E2761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26" name="Shape 20"/>
          <p:cNvSpPr/>
          <p:nvPr/>
        </p:nvSpPr>
        <p:spPr>
          <a:xfrm>
            <a:off x="4572000" y="438912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9160" y="4526280"/>
            <a:ext cx="292608" cy="2926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572000" y="507492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Tijdig plannen</a:t>
            </a:r>
            <a:endParaRPr lang="en-US" sz="1450" dirty="0"/>
          </a:p>
        </p:txBody>
      </p:sp>
      <p:sp>
        <p:nvSpPr>
          <p:cNvPr id="29" name="Text 22"/>
          <p:cNvSpPr/>
          <p:nvPr/>
        </p:nvSpPr>
        <p:spPr>
          <a:xfrm>
            <a:off x="4572000" y="5422392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Sessie binnen 1–2 weken na het incident of de oefening, terwijl de ervaring vers is.</a:t>
            </a:r>
            <a:endParaRPr lang="en-US" sz="1100" dirty="0"/>
          </a:p>
        </p:txBody>
      </p:sp>
      <p:sp>
        <p:nvSpPr>
          <p:cNvPr id="30" name="Text 2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 — Evaluatie Incidenten en Oefeningen</a:t>
            </a:r>
            <a:endParaRPr lang="en-US" sz="1000" dirty="0"/>
          </a:p>
        </p:txBody>
      </p:sp>
      <p:sp>
        <p:nvSpPr>
          <p:cNvPr id="31" name="Text 2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 2 · OVERZICHT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sessie in 60 minuten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Volg deze flow als agenda tijdens de sessie — bewaak de tijd per stap strikt.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417320" y="3246120"/>
            <a:ext cx="9464040" cy="0"/>
          </a:xfrm>
          <a:prstGeom prst="line">
            <a:avLst/>
          </a:prstGeom>
          <a:noFill/>
          <a:ln w="381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982980" y="2811780"/>
            <a:ext cx="868680" cy="868680"/>
          </a:xfrm>
          <a:prstGeom prst="ellipse">
            <a:avLst/>
          </a:prstGeom>
          <a:solidFill>
            <a:srgbClr val="1E2761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982980" y="28117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39496" y="3845052"/>
            <a:ext cx="1755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39496" y="443026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0–5 min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875788" y="2811780"/>
            <a:ext cx="868680" cy="868680"/>
          </a:xfrm>
          <a:prstGeom prst="ellipse">
            <a:avLst/>
          </a:prstGeom>
          <a:solidFill>
            <a:srgbClr val="CADCFC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9"/>
          <p:cNvSpPr/>
          <p:nvPr/>
        </p:nvSpPr>
        <p:spPr>
          <a:xfrm>
            <a:off x="2875788" y="28117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432304" y="3845052"/>
            <a:ext cx="1755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Feitelijke</a:t>
            </a:r>
            <a:endParaRPr lang="en-US" sz="12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tijdlijn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2432304" y="443026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5–15 min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768596" y="2811780"/>
            <a:ext cx="868680" cy="868680"/>
          </a:xfrm>
          <a:prstGeom prst="ellipse">
            <a:avLst/>
          </a:prstGeom>
          <a:solidFill>
            <a:srgbClr val="CADCFC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4768596" y="28117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325112" y="3845052"/>
            <a:ext cx="1755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 ging</a:t>
            </a:r>
            <a:endParaRPr lang="en-US" sz="12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goed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325112" y="443026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15–30 min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661404" y="2811780"/>
            <a:ext cx="868680" cy="868680"/>
          </a:xfrm>
          <a:prstGeom prst="ellipse">
            <a:avLst/>
          </a:prstGeom>
          <a:solidFill>
            <a:srgbClr val="CADCFC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6661404" y="28117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217920" y="3845052"/>
            <a:ext cx="1755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 kan</a:t>
            </a:r>
            <a:endParaRPr lang="en-US" sz="12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beter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217920" y="443026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30–45 min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554212" y="2811780"/>
            <a:ext cx="868680" cy="868680"/>
          </a:xfrm>
          <a:prstGeom prst="ellipse">
            <a:avLst/>
          </a:prstGeom>
          <a:solidFill>
            <a:srgbClr val="CADCFC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8554212" y="28117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110728" y="3845052"/>
            <a:ext cx="1755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Prioriteren</a:t>
            </a:r>
            <a:endParaRPr lang="en-US" sz="12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acties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110728" y="443026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45–55 min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0447020" y="2811780"/>
            <a:ext cx="868680" cy="868680"/>
          </a:xfrm>
          <a:prstGeom prst="ellipse">
            <a:avLst/>
          </a:prstGeom>
          <a:solidFill>
            <a:srgbClr val="1E2761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7" name="Text 25"/>
          <p:cNvSpPr/>
          <p:nvPr/>
        </p:nvSpPr>
        <p:spPr>
          <a:xfrm>
            <a:off x="10447020" y="28117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10003536" y="3845052"/>
            <a:ext cx="1755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Afsluiting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0003536" y="443026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55–60 min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48640" y="5257800"/>
            <a:ext cx="11091672" cy="868680"/>
          </a:xfrm>
          <a:prstGeom prst="roundRect">
            <a:avLst>
              <a:gd name="adj" fmla="val 8421"/>
            </a:avLst>
          </a:prstGeom>
          <a:solidFill>
            <a:srgbClr val="F7F8F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31" name="Text 29"/>
          <p:cNvSpPr/>
          <p:nvPr/>
        </p:nvSpPr>
        <p:spPr>
          <a:xfrm>
            <a:off x="822960" y="525780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Facilitator: </a:t>
            </a:r>
            <a:r>
              <a:rPr lang="en-US" sz="1250" dirty="0">
                <a:solidFill>
                  <a:srgbClr val="2B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bewaak de tijd per blok, gebruik een zichtbare timer en een ‘parkeerbord’ voor discussies buiten scope.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 — Evaluatie Incidenten en Oefeningen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 3 · INVULSJABLOON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Omschrijving van de gebeurtenis</a:t>
            </a:r>
            <a:endParaRPr lang="en-US" sz="3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50292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50876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Titel evaluatie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48640" y="1783080"/>
            <a:ext cx="3520440" cy="402336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4"/>
          <p:cNvSpPr/>
          <p:nvPr/>
        </p:nvSpPr>
        <p:spPr>
          <a:xfrm>
            <a:off x="640080" y="178308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334256" y="150876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34256" y="1783080"/>
            <a:ext cx="3520440" cy="402336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7"/>
          <p:cNvSpPr/>
          <p:nvPr/>
        </p:nvSpPr>
        <p:spPr>
          <a:xfrm>
            <a:off x="4425696" y="178308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· Oefening · Tabletop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119872" y="150876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Datum gebeurtenis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119872" y="1783080"/>
            <a:ext cx="3520440" cy="402336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0"/>
          <p:cNvSpPr/>
          <p:nvPr/>
        </p:nvSpPr>
        <p:spPr>
          <a:xfrm>
            <a:off x="8211312" y="178308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dd-mm-jjjj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548640" y="242316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 / systeem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48640" y="2697480"/>
            <a:ext cx="3520440" cy="402336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3"/>
          <p:cNvSpPr/>
          <p:nvPr/>
        </p:nvSpPr>
        <p:spPr>
          <a:xfrm>
            <a:off x="640080" y="269748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4334256" y="242316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Duur verstoring / oefening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334256" y="2697480"/>
            <a:ext cx="3520440" cy="402336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6"/>
          <p:cNvSpPr/>
          <p:nvPr/>
        </p:nvSpPr>
        <p:spPr>
          <a:xfrm>
            <a:off x="4425696" y="269748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119872" y="242316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GRIP-niveau (indien van toepassing)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8119872" y="2697480"/>
            <a:ext cx="3520440" cy="402336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Text 19"/>
          <p:cNvSpPr/>
          <p:nvPr/>
        </p:nvSpPr>
        <p:spPr>
          <a:xfrm>
            <a:off x="8211312" y="269748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n.v.t. · GRIP 1–4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48640" y="3429000"/>
            <a:ext cx="10881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op proces / dienstverlening / inwoners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548640" y="3703320"/>
            <a:ext cx="10881360" cy="685800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5" name="Text 22"/>
          <p:cNvSpPr/>
          <p:nvPr/>
        </p:nvSpPr>
        <p:spPr>
          <a:xfrm>
            <a:off x="685800" y="370332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548640" y="4572000"/>
            <a:ext cx="10881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Korte feitelijke omschrijving (wat gebeurde er, hoe werd het opgemerkt, hoe is er opgeschaald)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548640" y="4846320"/>
            <a:ext cx="10881360" cy="1234440"/>
          </a:xfrm>
          <a:prstGeom prst="rect">
            <a:avLst/>
          </a:prstGeom>
          <a:solidFill>
            <a:srgbClr val="FAFBFD"/>
          </a:solidFill>
          <a:ln w="12700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5"/>
          <p:cNvSpPr/>
          <p:nvPr/>
        </p:nvSpPr>
        <p:spPr>
          <a:xfrm>
            <a:off x="685800" y="4846320"/>
            <a:ext cx="1060704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9AA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 — Evaluatie Incidenten en Oefeningen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 4 · INVULSJABLOON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 ging goed / Wat kan beter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Bespreek per fase: preventie · detectie &amp; alarmering · respons &amp; besluitvorming · herstel · communicatie.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5349240" cy="4434840"/>
          </a:xfrm>
          <a:prstGeom prst="roundRect">
            <a:avLst>
              <a:gd name="adj" fmla="val 1649"/>
            </a:avLst>
          </a:prstGeom>
          <a:solidFill>
            <a:srgbClr val="EAF6EE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057400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205740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7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 ging goed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822960" y="2907792"/>
            <a:ext cx="4800600" cy="0"/>
          </a:xfrm>
          <a:prstGeom prst="line">
            <a:avLst/>
          </a:prstGeom>
          <a:noFill/>
          <a:ln w="12700">
            <a:solidFill>
              <a:srgbClr val="C7E6C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6"/>
          <p:cNvSpPr/>
          <p:nvPr/>
        </p:nvSpPr>
        <p:spPr>
          <a:xfrm>
            <a:off x="822960" y="2651760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9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822960" y="3749040"/>
            <a:ext cx="4800600" cy="0"/>
          </a:xfrm>
          <a:prstGeom prst="line">
            <a:avLst/>
          </a:prstGeom>
          <a:noFill/>
          <a:ln w="12700">
            <a:solidFill>
              <a:srgbClr val="C7E6C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8"/>
          <p:cNvSpPr/>
          <p:nvPr/>
        </p:nvSpPr>
        <p:spPr>
          <a:xfrm>
            <a:off x="822960" y="3493008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9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22960" y="4590288"/>
            <a:ext cx="4800600" cy="0"/>
          </a:xfrm>
          <a:prstGeom prst="line">
            <a:avLst/>
          </a:prstGeom>
          <a:noFill/>
          <a:ln w="12700">
            <a:solidFill>
              <a:srgbClr val="C7E6C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0"/>
          <p:cNvSpPr/>
          <p:nvPr/>
        </p:nvSpPr>
        <p:spPr>
          <a:xfrm>
            <a:off x="822960" y="4334256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9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22960" y="5431536"/>
            <a:ext cx="4800600" cy="0"/>
          </a:xfrm>
          <a:prstGeom prst="line">
            <a:avLst/>
          </a:prstGeom>
          <a:noFill/>
          <a:ln w="12700">
            <a:solidFill>
              <a:srgbClr val="C7E6C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2"/>
          <p:cNvSpPr/>
          <p:nvPr/>
        </p:nvSpPr>
        <p:spPr>
          <a:xfrm>
            <a:off x="822960" y="5175504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9E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263640" y="1783080"/>
            <a:ext cx="5349240" cy="4434840"/>
          </a:xfrm>
          <a:prstGeom prst="roundRect">
            <a:avLst>
              <a:gd name="adj" fmla="val 1649"/>
            </a:avLst>
          </a:prstGeom>
          <a:solidFill>
            <a:srgbClr val="FDF1E6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057400"/>
            <a:ext cx="384048" cy="38404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040880" y="205740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554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 kan beter</a:t>
            </a:r>
            <a:endParaRPr lang="en-US" sz="1700" dirty="0"/>
          </a:p>
        </p:txBody>
      </p:sp>
      <p:sp>
        <p:nvSpPr>
          <p:cNvPr id="19" name="Shape 15"/>
          <p:cNvSpPr/>
          <p:nvPr/>
        </p:nvSpPr>
        <p:spPr>
          <a:xfrm>
            <a:off x="6537960" y="2907792"/>
            <a:ext cx="4800600" cy="0"/>
          </a:xfrm>
          <a:prstGeom prst="line">
            <a:avLst/>
          </a:prstGeom>
          <a:noFill/>
          <a:ln w="12700">
            <a:solidFill>
              <a:srgbClr val="F3D9B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6"/>
          <p:cNvSpPr/>
          <p:nvPr/>
        </p:nvSpPr>
        <p:spPr>
          <a:xfrm>
            <a:off x="6537960" y="2651760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08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 (benoem ook de grondoorzaak)</a:t>
            </a:r>
            <a:endParaRPr lang="en-US" sz="1150" dirty="0"/>
          </a:p>
        </p:txBody>
      </p:sp>
      <p:sp>
        <p:nvSpPr>
          <p:cNvPr id="21" name="Shape 17"/>
          <p:cNvSpPr/>
          <p:nvPr/>
        </p:nvSpPr>
        <p:spPr>
          <a:xfrm>
            <a:off x="6537960" y="3749040"/>
            <a:ext cx="4800600" cy="0"/>
          </a:xfrm>
          <a:prstGeom prst="line">
            <a:avLst/>
          </a:prstGeom>
          <a:noFill/>
          <a:ln w="12700">
            <a:solidFill>
              <a:srgbClr val="F3D9B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Text 18"/>
          <p:cNvSpPr/>
          <p:nvPr/>
        </p:nvSpPr>
        <p:spPr>
          <a:xfrm>
            <a:off x="6537960" y="3493008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08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 (benoem ook de grondoorzaak)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6537960" y="4590288"/>
            <a:ext cx="4800600" cy="0"/>
          </a:xfrm>
          <a:prstGeom prst="line">
            <a:avLst/>
          </a:prstGeom>
          <a:noFill/>
          <a:ln w="12700">
            <a:solidFill>
              <a:srgbClr val="F3D9B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0"/>
          <p:cNvSpPr/>
          <p:nvPr/>
        </p:nvSpPr>
        <p:spPr>
          <a:xfrm>
            <a:off x="6537960" y="4334256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08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 (benoem ook de grondoorzaak)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6537960" y="5431536"/>
            <a:ext cx="4800600" cy="0"/>
          </a:xfrm>
          <a:prstGeom prst="line">
            <a:avLst/>
          </a:prstGeom>
          <a:noFill/>
          <a:ln w="12700">
            <a:solidFill>
              <a:srgbClr val="F3D9B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2"/>
          <p:cNvSpPr/>
          <p:nvPr/>
        </p:nvSpPr>
        <p:spPr>
          <a:xfrm>
            <a:off x="6537960" y="5175504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08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om te typen… (benoem ook de grondoorzaak)</a:t>
            </a:r>
            <a:endParaRPr lang="en-US" sz="1150" dirty="0"/>
          </a:p>
        </p:txBody>
      </p:sp>
      <p:sp>
        <p:nvSpPr>
          <p:cNvPr id="27" name="Text 2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 — Evaluatie Incidenten en Oefeningen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 5 · INVULSJABLOON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Verbeteracties</a:t>
            </a:r>
            <a:endParaRPr lang="en-US" sz="3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50292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2984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 de top 3–5 acties vast, inclusief eigenaar en streefdatum — direct tijdens de sessie.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828800"/>
          <a:ext cx="11091672" cy="4206240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90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Actiehouder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Prioriteit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Streefdatum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2B2B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2B2B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2B2B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2B2B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2B2B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 — Evaluatie Incidenten en Oefeningen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029200" cy="5029200"/>
          </a:xfrm>
          <a:prstGeom prst="ellipse">
            <a:avLst/>
          </a:prstGeom>
          <a:solidFill>
            <a:srgbClr val="161A4A"/>
          </a:solidFill>
          <a:ln/>
        </p:spPr>
        <p:txBody>
          <a:bodyPr/>
          <a:lstStyle/>
          <a:p>
            <a:endParaRPr lang="nl-NL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77724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141732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Afsluiting &amp; vervolgstappen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2560320"/>
            <a:ext cx="128016" cy="128016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6" name="Text 3"/>
          <p:cNvSpPr/>
          <p:nvPr/>
        </p:nvSpPr>
        <p:spPr>
          <a:xfrm>
            <a:off x="868680" y="2404872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Notulist verwerkt het verslag binnen 5 werkdagen en deelt dit ter akkoord.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3218688"/>
            <a:ext cx="128016" cy="128016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8" name="Text 5"/>
          <p:cNvSpPr/>
          <p:nvPr/>
        </p:nvSpPr>
        <p:spPr>
          <a:xfrm>
            <a:off x="868680" y="306324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Verbeteracties worden opgenomen in het BCM-actieregister en periodiek gemonitord.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3877056"/>
            <a:ext cx="128016" cy="128016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0" name="Text 7"/>
          <p:cNvSpPr/>
          <p:nvPr/>
        </p:nvSpPr>
        <p:spPr>
          <a:xfrm>
            <a:off x="868680" y="3721608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Structurele knelpunten worden gerapporteerd aan Concerncontrol en, waar relevant, de CISO.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48640" y="4535424"/>
            <a:ext cx="128016" cy="128016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2" name="Text 9"/>
          <p:cNvSpPr/>
          <p:nvPr/>
        </p:nvSpPr>
        <p:spPr>
          <a:xfrm>
            <a:off x="868680" y="4379976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Relevante lessen worden verwerkt in het BCP of de betreffende procedures.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48640" y="5989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Dank voor jullie openheid en actieve bijdrage.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3BFF18E147E6468CFE4D84F1428067" ma:contentTypeVersion="4" ma:contentTypeDescription="Een nieuw document maken." ma:contentTypeScope="" ma:versionID="44a59b78908f448d4f267a8aedee220d">
  <xsd:schema xmlns:xsd="http://www.w3.org/2001/XMLSchema" xmlns:xs="http://www.w3.org/2001/XMLSchema" xmlns:p="http://schemas.microsoft.com/office/2006/metadata/properties" xmlns:ns2="8cf5ee3f-5b57-4a01-97da-307d19aa8e12" targetNamespace="http://schemas.microsoft.com/office/2006/metadata/properties" ma:root="true" ma:fieldsID="5d64cd889f2f69b1f70a08dcd4dc01a2" ns2:_="">
    <xsd:import namespace="8cf5ee3f-5b57-4a01-97da-307d19aa8e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Toelicht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5ee3f-5b57-4a01-97da-307d19aa8e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oelichting" ma:index="11" nillable="true" ma:displayName="Toelichting" ma:format="Dropdown" ma:internalName="Toelichting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elichting xmlns="8cf5ee3f-5b57-4a01-97da-307d19aa8e12" xsi:nil="true"/>
  </documentManagement>
</p:properties>
</file>

<file path=customXml/itemProps1.xml><?xml version="1.0" encoding="utf-8"?>
<ds:datastoreItem xmlns:ds="http://schemas.openxmlformats.org/officeDocument/2006/customXml" ds:itemID="{FDB4C5D9-8ED9-42A6-9548-ECA7BDC6AAB1}"/>
</file>

<file path=customXml/itemProps2.xml><?xml version="1.0" encoding="utf-8"?>
<ds:datastoreItem xmlns:ds="http://schemas.openxmlformats.org/officeDocument/2006/customXml" ds:itemID="{AB766E75-6146-43C4-8F90-F96BD4F9308A}"/>
</file>

<file path=customXml/itemProps3.xml><?xml version="1.0" encoding="utf-8"?>
<ds:datastoreItem xmlns:ds="http://schemas.openxmlformats.org/officeDocument/2006/customXml" ds:itemID="{F6990E21-8DCE-485B-BE91-1C6E20E2E89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</Words>
  <Application>Microsoft Office PowerPoint</Application>
  <PresentationFormat>Breedbeeld</PresentationFormat>
  <Paragraphs>114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2</cp:revision>
  <dcterms:created xsi:type="dcterms:W3CDTF">2026-07-03T07:59:51Z</dcterms:created>
  <dcterms:modified xsi:type="dcterms:W3CDTF">2026-07-06T07:35:58Z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53200</vt:r8>
  </property>
  <property fmtid="{D5CDD505-2E9C-101B-9397-08002B2CF9AE}" pid="3" name="ContentTypeId">
    <vt:lpwstr>0x010100393BFF18E147E6468CFE4D84F1428067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